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94568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76" autoAdjust="0"/>
  </p:normalViewPr>
  <p:slideViewPr>
    <p:cSldViewPr>
      <p:cViewPr varScale="1">
        <p:scale>
          <a:sx n="109" d="100"/>
          <a:sy n="109" d="100"/>
        </p:scale>
        <p:origin x="-177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0DDD-53D5-4C28-83F1-8E73413D44A0}" type="datetimeFigureOut">
              <a:rPr lang="de-DE" smtClean="0"/>
              <a:pPr/>
              <a:t>02.04.2017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3F194-4CF0-4666-A560-D21E1495441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0DDD-53D5-4C28-83F1-8E73413D44A0}" type="datetimeFigureOut">
              <a:rPr lang="de-DE" smtClean="0"/>
              <a:pPr/>
              <a:t>02.04.2017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3F194-4CF0-4666-A560-D21E1495441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0DDD-53D5-4C28-83F1-8E73413D44A0}" type="datetimeFigureOut">
              <a:rPr lang="de-DE" smtClean="0"/>
              <a:pPr/>
              <a:t>02.04.2017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3F194-4CF0-4666-A560-D21E1495441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0DDD-53D5-4C28-83F1-8E73413D44A0}" type="datetimeFigureOut">
              <a:rPr lang="de-DE" smtClean="0"/>
              <a:pPr/>
              <a:t>02.04.2017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3F194-4CF0-4666-A560-D21E1495441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0DDD-53D5-4C28-83F1-8E73413D44A0}" type="datetimeFigureOut">
              <a:rPr lang="de-DE" smtClean="0"/>
              <a:pPr/>
              <a:t>02.04.2017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3F194-4CF0-4666-A560-D21E1495441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0DDD-53D5-4C28-83F1-8E73413D44A0}" type="datetimeFigureOut">
              <a:rPr lang="de-DE" smtClean="0"/>
              <a:pPr/>
              <a:t>02.04.2017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3F194-4CF0-4666-A560-D21E1495441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0DDD-53D5-4C28-83F1-8E73413D44A0}" type="datetimeFigureOut">
              <a:rPr lang="de-DE" smtClean="0"/>
              <a:pPr/>
              <a:t>02.04.2017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3F194-4CF0-4666-A560-D21E1495441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0DDD-53D5-4C28-83F1-8E73413D44A0}" type="datetimeFigureOut">
              <a:rPr lang="de-DE" smtClean="0"/>
              <a:pPr/>
              <a:t>02.04.2017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3F194-4CF0-4666-A560-D21E1495441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0DDD-53D5-4C28-83F1-8E73413D44A0}" type="datetimeFigureOut">
              <a:rPr lang="de-DE" smtClean="0"/>
              <a:pPr/>
              <a:t>02.04.2017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3F194-4CF0-4666-A560-D21E1495441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0DDD-53D5-4C28-83F1-8E73413D44A0}" type="datetimeFigureOut">
              <a:rPr lang="de-DE" smtClean="0"/>
              <a:pPr/>
              <a:t>02.04.2017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3F194-4CF0-4666-A560-D21E1495441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0DDD-53D5-4C28-83F1-8E73413D44A0}" type="datetimeFigureOut">
              <a:rPr lang="de-DE" smtClean="0"/>
              <a:pPr/>
              <a:t>02.04.2017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3F194-4CF0-4666-A560-D21E1495441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30DDD-53D5-4C28-83F1-8E73413D44A0}" type="datetimeFigureOut">
              <a:rPr lang="de-DE" smtClean="0"/>
              <a:pPr/>
              <a:t>02.04.2017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3F194-4CF0-4666-A560-D21E1495441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3203848" y="1916832"/>
            <a:ext cx="2304256" cy="3384376"/>
          </a:xfrm>
          <a:prstGeom prst="ellipse">
            <a:avLst/>
          </a:prstGeom>
          <a:solidFill>
            <a:srgbClr val="FFCC00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rgbClr val="C00000"/>
                </a:solidFill>
                <a:latin typeface="Baskerville Old Face" pitchFamily="18" charset="0"/>
              </a:rPr>
              <a:t>Im</a:t>
            </a:r>
          </a:p>
          <a:p>
            <a:pPr algn="ctr"/>
            <a:r>
              <a:rPr lang="de-DE" dirty="0" smtClean="0">
                <a:solidFill>
                  <a:srgbClr val="C00000"/>
                </a:solidFill>
                <a:latin typeface="Baskerville Old Face" pitchFamily="18" charset="0"/>
              </a:rPr>
              <a:t>Wert</a:t>
            </a:r>
          </a:p>
          <a:p>
            <a:pPr algn="ctr"/>
            <a:r>
              <a:rPr lang="de-DE" dirty="0" smtClean="0">
                <a:solidFill>
                  <a:srgbClr val="C00000"/>
                </a:solidFill>
                <a:latin typeface="Baskerville Old Face" pitchFamily="18" charset="0"/>
              </a:rPr>
              <a:t>Von</a:t>
            </a:r>
          </a:p>
          <a:p>
            <a:pPr algn="ctr"/>
            <a:r>
              <a:rPr lang="de-DE" sz="5400" dirty="0" smtClean="0">
                <a:solidFill>
                  <a:srgbClr val="C00000"/>
                </a:solidFill>
                <a:latin typeface="Baskerville Old Face" pitchFamily="18" charset="0"/>
              </a:rPr>
              <a:t>25,-€</a:t>
            </a:r>
            <a:endParaRPr lang="de-DE" sz="5400" dirty="0">
              <a:solidFill>
                <a:srgbClr val="C00000"/>
              </a:solidFill>
              <a:latin typeface="Baskerville Old Face" pitchFamily="18" charset="0"/>
            </a:endParaRPr>
          </a:p>
        </p:txBody>
      </p:sp>
      <p:cxnSp>
        <p:nvCxnSpPr>
          <p:cNvPr id="6" name="Gerade Verbindung 5"/>
          <p:cNvCxnSpPr/>
          <p:nvPr/>
        </p:nvCxnSpPr>
        <p:spPr>
          <a:xfrm flipH="1" flipV="1">
            <a:off x="2843808" y="1916832"/>
            <a:ext cx="360040" cy="432048"/>
          </a:xfrm>
          <a:prstGeom prst="line">
            <a:avLst/>
          </a:prstGeom>
          <a:ln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 flipH="1" flipV="1">
            <a:off x="3419872" y="1484784"/>
            <a:ext cx="288032" cy="504056"/>
          </a:xfrm>
          <a:prstGeom prst="line">
            <a:avLst/>
          </a:prstGeom>
          <a:ln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/>
          <p:cNvCxnSpPr/>
          <p:nvPr/>
        </p:nvCxnSpPr>
        <p:spPr>
          <a:xfrm flipV="1">
            <a:off x="4283968" y="1196752"/>
            <a:ext cx="0" cy="576064"/>
          </a:xfrm>
          <a:prstGeom prst="line">
            <a:avLst/>
          </a:prstGeom>
          <a:ln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 flipV="1">
            <a:off x="4860032" y="1412776"/>
            <a:ext cx="360040" cy="504056"/>
          </a:xfrm>
          <a:prstGeom prst="line">
            <a:avLst/>
          </a:prstGeom>
          <a:ln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 flipV="1">
            <a:off x="5292080" y="1916832"/>
            <a:ext cx="576064" cy="432048"/>
          </a:xfrm>
          <a:prstGeom prst="line">
            <a:avLst/>
          </a:prstGeom>
          <a:ln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Grafik 14" descr="logo_xl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60648"/>
            <a:ext cx="3292304" cy="1791013"/>
          </a:xfrm>
          <a:prstGeom prst="rect">
            <a:avLst/>
          </a:prstGeom>
        </p:spPr>
      </p:pic>
      <p:sp>
        <p:nvSpPr>
          <p:cNvPr id="16" name="Rechteck 15"/>
          <p:cNvSpPr/>
          <p:nvPr/>
        </p:nvSpPr>
        <p:spPr>
          <a:xfrm>
            <a:off x="2123728" y="4725144"/>
            <a:ext cx="4968552" cy="1944216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TriangleInverted">
              <a:avLst/>
            </a:prstTxWarp>
            <a:spAutoFit/>
          </a:bodyPr>
          <a:lstStyle/>
          <a:p>
            <a:pPr algn="ctr"/>
            <a:r>
              <a:rPr lang="de-DE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990033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Baskerville Old Face" pitchFamily="18" charset="0"/>
              </a:rPr>
              <a:t>„Das goldene Ei“</a:t>
            </a:r>
            <a:endParaRPr lang="de-DE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990033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3347864" y="548680"/>
            <a:ext cx="60023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>
                <a:solidFill>
                  <a:srgbClr val="990033"/>
                </a:solidFill>
                <a:latin typeface="Baskerville Old Face" pitchFamily="18" charset="0"/>
              </a:rPr>
              <a:t>Ostersonntag ab 10:00 Uhr</a:t>
            </a:r>
            <a:endParaRPr lang="de-DE" sz="4000" dirty="0">
              <a:solidFill>
                <a:srgbClr val="990033"/>
              </a:solidFill>
              <a:latin typeface="Baskerville Old Face" pitchFamily="18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6012160" y="1988840"/>
            <a:ext cx="253947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990033"/>
                </a:solidFill>
                <a:latin typeface="Baskerville Old Face" pitchFamily="18" charset="0"/>
              </a:rPr>
              <a:t>Ostereiersuche</a:t>
            </a:r>
          </a:p>
          <a:p>
            <a:r>
              <a:rPr lang="de-DE" dirty="0" smtClean="0">
                <a:solidFill>
                  <a:srgbClr val="990033"/>
                </a:solidFill>
                <a:latin typeface="Baskerville Old Face" pitchFamily="18" charset="0"/>
              </a:rPr>
              <a:t>Selbstgebackener Kuchen</a:t>
            </a:r>
          </a:p>
          <a:p>
            <a:r>
              <a:rPr lang="de-DE" dirty="0" smtClean="0">
                <a:solidFill>
                  <a:srgbClr val="990033"/>
                </a:solidFill>
                <a:latin typeface="Baskerville Old Face" pitchFamily="18" charset="0"/>
              </a:rPr>
              <a:t>Kaffee </a:t>
            </a:r>
            <a:r>
              <a:rPr lang="de-DE" dirty="0" smtClean="0">
                <a:solidFill>
                  <a:srgbClr val="990033"/>
                </a:solidFill>
                <a:latin typeface="Baskerville Old Face" pitchFamily="18" charset="0"/>
              </a:rPr>
              <a:t>&amp; Eis</a:t>
            </a:r>
          </a:p>
          <a:p>
            <a:r>
              <a:rPr lang="de-DE" dirty="0" smtClean="0">
                <a:solidFill>
                  <a:srgbClr val="990033"/>
                </a:solidFill>
                <a:latin typeface="Baskerville Old Face" pitchFamily="18" charset="0"/>
              </a:rPr>
              <a:t>Osterfeuer &amp; Stockbrot</a:t>
            </a:r>
          </a:p>
          <a:p>
            <a:r>
              <a:rPr lang="de-DE" dirty="0" smtClean="0">
                <a:solidFill>
                  <a:srgbClr val="990033"/>
                </a:solidFill>
                <a:latin typeface="Baskerville Old Face" pitchFamily="18" charset="0"/>
              </a:rPr>
              <a:t>Lustige Kinderspiele</a:t>
            </a:r>
          </a:p>
          <a:p>
            <a:r>
              <a:rPr lang="de-DE" dirty="0" smtClean="0">
                <a:solidFill>
                  <a:srgbClr val="990033"/>
                </a:solidFill>
                <a:latin typeface="Baskerville Old Face" pitchFamily="18" charset="0"/>
              </a:rPr>
              <a:t>Ponyreiten &amp; </a:t>
            </a:r>
            <a:r>
              <a:rPr lang="de-DE" dirty="0" err="1" smtClean="0">
                <a:solidFill>
                  <a:srgbClr val="990033"/>
                </a:solidFill>
                <a:latin typeface="Baskerville Old Face" pitchFamily="18" charset="0"/>
              </a:rPr>
              <a:t>Rennauto`s</a:t>
            </a:r>
            <a:endParaRPr lang="de-DE" dirty="0" smtClean="0">
              <a:solidFill>
                <a:srgbClr val="990033"/>
              </a:solidFill>
              <a:latin typeface="Baskerville Old Face" pitchFamily="18" charset="0"/>
            </a:endParaRPr>
          </a:p>
        </p:txBody>
      </p:sp>
      <p:pic>
        <p:nvPicPr>
          <p:cNvPr id="19" name="Grafik 18" descr="DSCI000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2780928"/>
            <a:ext cx="2267744" cy="1700808"/>
          </a:xfrm>
          <a:prstGeom prst="rect">
            <a:avLst/>
          </a:prstGeom>
        </p:spPr>
      </p:pic>
      <p:pic>
        <p:nvPicPr>
          <p:cNvPr id="20" name="Grafik 19" descr="DSCI003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520" y="5013176"/>
            <a:ext cx="1835696" cy="1376772"/>
          </a:xfrm>
          <a:prstGeom prst="rect">
            <a:avLst/>
          </a:prstGeom>
        </p:spPr>
      </p:pic>
      <p:sp>
        <p:nvSpPr>
          <p:cNvPr id="22" name="Textfeld 21"/>
          <p:cNvSpPr txBox="1"/>
          <p:nvPr/>
        </p:nvSpPr>
        <p:spPr>
          <a:xfrm>
            <a:off x="5508104" y="6165304"/>
            <a:ext cx="3435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990033"/>
                </a:solidFill>
                <a:latin typeface="Baskerville Old Face" pitchFamily="18" charset="0"/>
              </a:rPr>
              <a:t>u</a:t>
            </a:r>
            <a:r>
              <a:rPr lang="de-DE" dirty="0" smtClean="0">
                <a:solidFill>
                  <a:srgbClr val="990033"/>
                </a:solidFill>
                <a:latin typeface="Baskerville Old Face" pitchFamily="18" charset="0"/>
              </a:rPr>
              <a:t>nd viele andere Überraschungen!</a:t>
            </a:r>
            <a:endParaRPr lang="de-DE" dirty="0">
              <a:solidFill>
                <a:srgbClr val="990033"/>
              </a:solidFill>
              <a:latin typeface="Baskerville Old Face" pitchFamily="18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251520" y="2132856"/>
            <a:ext cx="2555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990033"/>
                </a:solidFill>
                <a:latin typeface="Baskerville Old Face" pitchFamily="18" charset="0"/>
              </a:rPr>
              <a:t>Der Reiterhof in Granzow</a:t>
            </a:r>
            <a:endParaRPr lang="de-DE" dirty="0">
              <a:solidFill>
                <a:srgbClr val="990033"/>
              </a:solidFill>
              <a:latin typeface="Baskerville Old Face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Office PowerPoint</Application>
  <PresentationFormat>Bildschirmpräsentation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Kai</dc:creator>
  <cp:lastModifiedBy>Kai</cp:lastModifiedBy>
  <cp:revision>15</cp:revision>
  <dcterms:created xsi:type="dcterms:W3CDTF">2015-03-17T08:47:21Z</dcterms:created>
  <dcterms:modified xsi:type="dcterms:W3CDTF">2017-04-02T09:50:20Z</dcterms:modified>
</cp:coreProperties>
</file>